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8" r:id="rId5"/>
    <p:sldId id="257" r:id="rId6"/>
    <p:sldId id="294" r:id="rId7"/>
    <p:sldId id="340" r:id="rId8"/>
    <p:sldId id="258" r:id="rId9"/>
    <p:sldId id="322" r:id="rId10"/>
    <p:sldId id="323" r:id="rId11"/>
    <p:sldId id="329" r:id="rId12"/>
    <p:sldId id="325" r:id="rId13"/>
    <p:sldId id="326" r:id="rId14"/>
    <p:sldId id="3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5C0306-6C4D-413C-8651-ACB06CC2D0D6}" v="48" dt="2020-04-29T08:31:48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efke Smit" userId="ec94ffad-6668-41dd-8933-fa8c38ab0942" providerId="ADAL" clId="{1A5C0306-6C4D-413C-8651-ACB06CC2D0D6}"/>
    <pc:docChg chg="custSel addSld delSld modSld">
      <pc:chgData name="Eefke Smit" userId="ec94ffad-6668-41dd-8933-fa8c38ab0942" providerId="ADAL" clId="{1A5C0306-6C4D-413C-8651-ACB06CC2D0D6}" dt="2020-04-29T08:32:13.538" v="340" actId="20577"/>
      <pc:docMkLst>
        <pc:docMk/>
      </pc:docMkLst>
      <pc:sldChg chg="addSp delSp modSp add">
        <pc:chgData name="Eefke Smit" userId="ec94ffad-6668-41dd-8933-fa8c38ab0942" providerId="ADAL" clId="{1A5C0306-6C4D-413C-8651-ACB06CC2D0D6}" dt="2020-04-29T08:31:07.341" v="333" actId="14100"/>
        <pc:sldMkLst>
          <pc:docMk/>
          <pc:sldMk cId="1915958082" sldId="294"/>
        </pc:sldMkLst>
        <pc:spChg chg="mod">
          <ac:chgData name="Eefke Smit" userId="ec94ffad-6668-41dd-8933-fa8c38ab0942" providerId="ADAL" clId="{1A5C0306-6C4D-413C-8651-ACB06CC2D0D6}" dt="2020-04-29T08:31:07.341" v="333" actId="14100"/>
          <ac:spMkLst>
            <pc:docMk/>
            <pc:sldMk cId="1915958082" sldId="294"/>
            <ac:spMk id="4" creationId="{1A41829E-37A8-2642-836F-D9A833073EC6}"/>
          </ac:spMkLst>
        </pc:spChg>
        <pc:spChg chg="add del mod">
          <ac:chgData name="Eefke Smit" userId="ec94ffad-6668-41dd-8933-fa8c38ab0942" providerId="ADAL" clId="{1A5C0306-6C4D-413C-8651-ACB06CC2D0D6}" dt="2020-04-27T08:56:39.606" v="222" actId="478"/>
          <ac:spMkLst>
            <pc:docMk/>
            <pc:sldMk cId="1915958082" sldId="294"/>
            <ac:spMk id="6" creationId="{61F7147A-FE37-491B-B50F-57BE4520F743}"/>
          </ac:spMkLst>
        </pc:spChg>
        <pc:spChg chg="mod">
          <ac:chgData name="Eefke Smit" userId="ec94ffad-6668-41dd-8933-fa8c38ab0942" providerId="ADAL" clId="{1A5C0306-6C4D-413C-8651-ACB06CC2D0D6}" dt="2020-04-27T08:57:44.302" v="242" actId="2711"/>
          <ac:spMkLst>
            <pc:docMk/>
            <pc:sldMk cId="1915958082" sldId="294"/>
            <ac:spMk id="22" creationId="{F6F80629-0D06-584F-8B9D-F013DED1F63B}"/>
          </ac:spMkLst>
        </pc:spChg>
        <pc:spChg chg="del mod">
          <ac:chgData name="Eefke Smit" userId="ec94ffad-6668-41dd-8933-fa8c38ab0942" providerId="ADAL" clId="{1A5C0306-6C4D-413C-8651-ACB06CC2D0D6}" dt="2020-04-27T08:56:33.672" v="221" actId="478"/>
          <ac:spMkLst>
            <pc:docMk/>
            <pc:sldMk cId="1915958082" sldId="294"/>
            <ac:spMk id="23" creationId="{A0B4DFC8-D782-9E46-AD6B-A881FCAE8DED}"/>
          </ac:spMkLst>
        </pc:spChg>
        <pc:picChg chg="mod">
          <ac:chgData name="Eefke Smit" userId="ec94ffad-6668-41dd-8933-fa8c38ab0942" providerId="ADAL" clId="{1A5C0306-6C4D-413C-8651-ACB06CC2D0D6}" dt="2020-04-27T08:34:35.441" v="92" actId="14100"/>
          <ac:picMkLst>
            <pc:docMk/>
            <pc:sldMk cId="1915958082" sldId="294"/>
            <ac:picMk id="5" creationId="{036FBD27-0C75-4741-A96C-24F93A6B2D82}"/>
          </ac:picMkLst>
        </pc:picChg>
      </pc:sldChg>
      <pc:sldChg chg="modSp">
        <pc:chgData name="Eefke Smit" userId="ec94ffad-6668-41dd-8933-fa8c38ab0942" providerId="ADAL" clId="{1A5C0306-6C4D-413C-8651-ACB06CC2D0D6}" dt="2020-04-24T15:27:03.585" v="1" actId="14100"/>
        <pc:sldMkLst>
          <pc:docMk/>
          <pc:sldMk cId="676513279" sldId="325"/>
        </pc:sldMkLst>
        <pc:picChg chg="mod">
          <ac:chgData name="Eefke Smit" userId="ec94ffad-6668-41dd-8933-fa8c38ab0942" providerId="ADAL" clId="{1A5C0306-6C4D-413C-8651-ACB06CC2D0D6}" dt="2020-04-24T15:27:03.585" v="1" actId="14100"/>
          <ac:picMkLst>
            <pc:docMk/>
            <pc:sldMk cId="676513279" sldId="325"/>
            <ac:picMk id="4" creationId="{DB02D394-8DF8-4581-8F66-2580025ECB11}"/>
          </ac:picMkLst>
        </pc:picChg>
      </pc:sldChg>
      <pc:sldChg chg="addSp modSp">
        <pc:chgData name="Eefke Smit" userId="ec94ffad-6668-41dd-8933-fa8c38ab0942" providerId="ADAL" clId="{1A5C0306-6C4D-413C-8651-ACB06CC2D0D6}" dt="2020-04-24T16:01:19.317" v="28" actId="1076"/>
        <pc:sldMkLst>
          <pc:docMk/>
          <pc:sldMk cId="1223563286" sldId="326"/>
        </pc:sldMkLst>
        <pc:picChg chg="mod">
          <ac:chgData name="Eefke Smit" userId="ec94ffad-6668-41dd-8933-fa8c38ab0942" providerId="ADAL" clId="{1A5C0306-6C4D-413C-8651-ACB06CC2D0D6}" dt="2020-04-24T16:01:19.317" v="28" actId="1076"/>
          <ac:picMkLst>
            <pc:docMk/>
            <pc:sldMk cId="1223563286" sldId="326"/>
            <ac:picMk id="4" creationId="{29EB5E7C-A107-4190-A5F8-802A0DF022B5}"/>
          </ac:picMkLst>
        </pc:picChg>
        <pc:picChg chg="add">
          <ac:chgData name="Eefke Smit" userId="ec94ffad-6668-41dd-8933-fa8c38ab0942" providerId="ADAL" clId="{1A5C0306-6C4D-413C-8651-ACB06CC2D0D6}" dt="2020-04-24T16:00:58.696" v="25"/>
          <ac:picMkLst>
            <pc:docMk/>
            <pc:sldMk cId="1223563286" sldId="326"/>
            <ac:picMk id="5" creationId="{30207E2D-BF25-4555-87CF-91549CD28612}"/>
          </ac:picMkLst>
        </pc:picChg>
      </pc:sldChg>
      <pc:sldChg chg="addSp modSp">
        <pc:chgData name="Eefke Smit" userId="ec94ffad-6668-41dd-8933-fa8c38ab0942" providerId="ADAL" clId="{1A5C0306-6C4D-413C-8651-ACB06CC2D0D6}" dt="2020-04-24T16:05:41.113" v="39" actId="1076"/>
        <pc:sldMkLst>
          <pc:docMk/>
          <pc:sldMk cId="1397352809" sldId="328"/>
        </pc:sldMkLst>
        <pc:picChg chg="mod">
          <ac:chgData name="Eefke Smit" userId="ec94ffad-6668-41dd-8933-fa8c38ab0942" providerId="ADAL" clId="{1A5C0306-6C4D-413C-8651-ACB06CC2D0D6}" dt="2020-04-24T15:28:29.215" v="22" actId="1037"/>
          <ac:picMkLst>
            <pc:docMk/>
            <pc:sldMk cId="1397352809" sldId="328"/>
            <ac:picMk id="5" creationId="{A9AEA3A7-442A-487E-8CBC-A4E74778C73B}"/>
          </ac:picMkLst>
        </pc:picChg>
        <pc:picChg chg="add mod">
          <ac:chgData name="Eefke Smit" userId="ec94ffad-6668-41dd-8933-fa8c38ab0942" providerId="ADAL" clId="{1A5C0306-6C4D-413C-8651-ACB06CC2D0D6}" dt="2020-04-24T16:05:41.113" v="39" actId="1076"/>
          <ac:picMkLst>
            <pc:docMk/>
            <pc:sldMk cId="1397352809" sldId="328"/>
            <ac:picMk id="6" creationId="{7A38E579-4540-4CFE-B076-213CE3737EE3}"/>
          </ac:picMkLst>
        </pc:picChg>
      </pc:sldChg>
      <pc:sldChg chg="add del">
        <pc:chgData name="Eefke Smit" userId="ec94ffad-6668-41dd-8933-fa8c38ab0942" providerId="ADAL" clId="{1A5C0306-6C4D-413C-8651-ACB06CC2D0D6}" dt="2020-04-27T08:33:23.977" v="44" actId="2696"/>
        <pc:sldMkLst>
          <pc:docMk/>
          <pc:sldMk cId="2473651499" sldId="330"/>
        </pc:sldMkLst>
      </pc:sldChg>
      <pc:sldChg chg="addSp delSp modSp">
        <pc:chgData name="Eefke Smit" userId="ec94ffad-6668-41dd-8933-fa8c38ab0942" providerId="ADAL" clId="{1A5C0306-6C4D-413C-8651-ACB06CC2D0D6}" dt="2020-04-29T08:32:13.538" v="340" actId="20577"/>
        <pc:sldMkLst>
          <pc:docMk/>
          <pc:sldMk cId="183946233" sldId="340"/>
        </pc:sldMkLst>
        <pc:spChg chg="mod">
          <ac:chgData name="Eefke Smit" userId="ec94ffad-6668-41dd-8933-fa8c38ab0942" providerId="ADAL" clId="{1A5C0306-6C4D-413C-8651-ACB06CC2D0D6}" dt="2020-04-29T08:31:48.490" v="335" actId="207"/>
          <ac:spMkLst>
            <pc:docMk/>
            <pc:sldMk cId="183946233" sldId="340"/>
            <ac:spMk id="2" creationId="{94F38C6A-5925-487F-90E6-17C148A3F4BA}"/>
          </ac:spMkLst>
        </pc:spChg>
        <pc:spChg chg="add del mod">
          <ac:chgData name="Eefke Smit" userId="ec94ffad-6668-41dd-8933-fa8c38ab0942" providerId="ADAL" clId="{1A5C0306-6C4D-413C-8651-ACB06CC2D0D6}" dt="2020-04-27T08:46:10.650" v="114" actId="478"/>
          <ac:spMkLst>
            <pc:docMk/>
            <pc:sldMk cId="183946233" sldId="340"/>
            <ac:spMk id="13" creationId="{AE84D22D-584B-4AF1-A0A4-ADE1DEFA62C2}"/>
          </ac:spMkLst>
        </pc:spChg>
        <pc:spChg chg="add del mod">
          <ac:chgData name="Eefke Smit" userId="ec94ffad-6668-41dd-8933-fa8c38ab0942" providerId="ADAL" clId="{1A5C0306-6C4D-413C-8651-ACB06CC2D0D6}" dt="2020-04-27T08:46:13.223" v="115" actId="478"/>
          <ac:spMkLst>
            <pc:docMk/>
            <pc:sldMk cId="183946233" sldId="340"/>
            <ac:spMk id="15" creationId="{A9272783-02E4-44D4-AF78-166E90985F84}"/>
          </ac:spMkLst>
        </pc:spChg>
        <pc:spChg chg="add mod">
          <ac:chgData name="Eefke Smit" userId="ec94ffad-6668-41dd-8933-fa8c38ab0942" providerId="ADAL" clId="{1A5C0306-6C4D-413C-8651-ACB06CC2D0D6}" dt="2020-04-29T08:32:13.538" v="340" actId="20577"/>
          <ac:spMkLst>
            <pc:docMk/>
            <pc:sldMk cId="183946233" sldId="340"/>
            <ac:spMk id="24" creationId="{2F3FB128-D234-428A-8D56-7D16ED500233}"/>
          </ac:spMkLst>
        </pc:spChg>
        <pc:picChg chg="add del">
          <ac:chgData name="Eefke Smit" userId="ec94ffad-6668-41dd-8933-fa8c38ab0942" providerId="ADAL" clId="{1A5C0306-6C4D-413C-8651-ACB06CC2D0D6}" dt="2020-04-27T08:35:58.283" v="95" actId="478"/>
          <ac:picMkLst>
            <pc:docMk/>
            <pc:sldMk cId="183946233" sldId="340"/>
            <ac:picMk id="3" creationId="{2D8F1CA7-BF81-46E9-A089-45B5138F1680}"/>
          </ac:picMkLst>
        </pc:picChg>
        <pc:picChg chg="del">
          <ac:chgData name="Eefke Smit" userId="ec94ffad-6668-41dd-8933-fa8c38ab0942" providerId="ADAL" clId="{1A5C0306-6C4D-413C-8651-ACB06CC2D0D6}" dt="2020-04-27T08:45:58.900" v="112" actId="478"/>
          <ac:picMkLst>
            <pc:docMk/>
            <pc:sldMk cId="183946233" sldId="340"/>
            <ac:picMk id="5" creationId="{C87AABFE-1E70-4453-895A-389217626B5B}"/>
          </ac:picMkLst>
        </pc:picChg>
        <pc:picChg chg="del">
          <ac:chgData name="Eefke Smit" userId="ec94ffad-6668-41dd-8933-fa8c38ab0942" providerId="ADAL" clId="{1A5C0306-6C4D-413C-8651-ACB06CC2D0D6}" dt="2020-04-27T08:46:05.100" v="113" actId="478"/>
          <ac:picMkLst>
            <pc:docMk/>
            <pc:sldMk cId="183946233" sldId="340"/>
            <ac:picMk id="6" creationId="{FF4D9562-F539-4616-8C65-818F37536099}"/>
          </ac:picMkLst>
        </pc:picChg>
        <pc:picChg chg="del">
          <ac:chgData name="Eefke Smit" userId="ec94ffad-6668-41dd-8933-fa8c38ab0942" providerId="ADAL" clId="{1A5C0306-6C4D-413C-8651-ACB06CC2D0D6}" dt="2020-04-27T08:45:05.296" v="102" actId="478"/>
          <ac:picMkLst>
            <pc:docMk/>
            <pc:sldMk cId="183946233" sldId="340"/>
            <ac:picMk id="7" creationId="{3EEBFD51-DFF2-4985-87A0-EC26678A14AE}"/>
          </ac:picMkLst>
        </pc:picChg>
        <pc:picChg chg="add">
          <ac:chgData name="Eefke Smit" userId="ec94ffad-6668-41dd-8933-fa8c38ab0942" providerId="ADAL" clId="{1A5C0306-6C4D-413C-8651-ACB06CC2D0D6}" dt="2020-04-27T08:35:54.944" v="94"/>
          <ac:picMkLst>
            <pc:docMk/>
            <pc:sldMk cId="183946233" sldId="340"/>
            <ac:picMk id="8" creationId="{EC692A96-C080-4C33-AC11-C35E232EC81D}"/>
          </ac:picMkLst>
        </pc:picChg>
        <pc:picChg chg="add mod modCrop">
          <ac:chgData name="Eefke Smit" userId="ec94ffad-6668-41dd-8933-fa8c38ab0942" providerId="ADAL" clId="{1A5C0306-6C4D-413C-8651-ACB06CC2D0D6}" dt="2020-04-27T08:51:32.426" v="166" actId="1076"/>
          <ac:picMkLst>
            <pc:docMk/>
            <pc:sldMk cId="183946233" sldId="340"/>
            <ac:picMk id="9" creationId="{3364562F-A7E3-47C2-B0C6-7083E218F651}"/>
          </ac:picMkLst>
        </pc:picChg>
        <pc:picChg chg="add mod ord modCrop">
          <ac:chgData name="Eefke Smit" userId="ec94ffad-6668-41dd-8933-fa8c38ab0942" providerId="ADAL" clId="{1A5C0306-6C4D-413C-8651-ACB06CC2D0D6}" dt="2020-04-27T08:52:27.288" v="177" actId="14100"/>
          <ac:picMkLst>
            <pc:docMk/>
            <pc:sldMk cId="183946233" sldId="340"/>
            <ac:picMk id="11" creationId="{134F8CBC-6921-4189-AA1C-B5B6918E0F7E}"/>
          </ac:picMkLst>
        </pc:picChg>
        <pc:picChg chg="add del mod modCrop">
          <ac:chgData name="Eefke Smit" userId="ec94ffad-6668-41dd-8933-fa8c38ab0942" providerId="ADAL" clId="{1A5C0306-6C4D-413C-8651-ACB06CC2D0D6}" dt="2020-04-27T08:47:16.257" v="124" actId="478"/>
          <ac:picMkLst>
            <pc:docMk/>
            <pc:sldMk cId="183946233" sldId="340"/>
            <ac:picMk id="17" creationId="{28CC11BB-E95A-4A87-A565-DF23FF0E9138}"/>
          </ac:picMkLst>
        </pc:picChg>
        <pc:picChg chg="add mod modCrop">
          <ac:chgData name="Eefke Smit" userId="ec94ffad-6668-41dd-8933-fa8c38ab0942" providerId="ADAL" clId="{1A5C0306-6C4D-413C-8651-ACB06CC2D0D6}" dt="2020-04-27T08:51:54.396" v="172" actId="1076"/>
          <ac:picMkLst>
            <pc:docMk/>
            <pc:sldMk cId="183946233" sldId="340"/>
            <ac:picMk id="19" creationId="{F8EC743C-1CDA-4933-86CF-F055E4C71CCB}"/>
          </ac:picMkLst>
        </pc:picChg>
        <pc:picChg chg="add mod modCrop">
          <ac:chgData name="Eefke Smit" userId="ec94ffad-6668-41dd-8933-fa8c38ab0942" providerId="ADAL" clId="{1A5C0306-6C4D-413C-8651-ACB06CC2D0D6}" dt="2020-04-27T08:52:00.007" v="173" actId="1076"/>
          <ac:picMkLst>
            <pc:docMk/>
            <pc:sldMk cId="183946233" sldId="340"/>
            <ac:picMk id="21" creationId="{3BEBCD86-69EE-4566-B805-F91D764FF9C5}"/>
          </ac:picMkLst>
        </pc:picChg>
        <pc:picChg chg="add mod modCrop">
          <ac:chgData name="Eefke Smit" userId="ec94ffad-6668-41dd-8933-fa8c38ab0942" providerId="ADAL" clId="{1A5C0306-6C4D-413C-8651-ACB06CC2D0D6}" dt="2020-04-29T08:31:32.084" v="334" actId="1076"/>
          <ac:picMkLst>
            <pc:docMk/>
            <pc:sldMk cId="183946233" sldId="340"/>
            <ac:picMk id="23" creationId="{2DC0FCEB-0D5A-46D2-88B9-41469E3659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2EE89-5FA1-4625-B293-2F596AA55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E92311-122F-4582-A30B-6003F14B7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9C7D6C-20F4-4C3F-8FF1-E65D29DF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E153A9-CD9A-407A-94C9-1A173C378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6C1CF1-7892-4806-8B59-95015471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60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75A3C-A3A6-43A0-99A6-2F37953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AB0B56-F9AB-4A85-A216-C4F0FD117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0A604E-F97E-4141-8645-52D404500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BD73B1-7E3C-43E3-8F9A-BFB6346A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DCD379-CA49-416F-9D84-CE594559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8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2986140-8A9A-48EE-83C1-39B1FB188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04E5019-3B08-4D0A-8C48-732FEF6D4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42D487-4C4B-4255-9925-3A29B023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BCB6B6-80EC-414C-A424-53E7F2B1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3D9EBF-636D-4823-B3CD-3FB6078E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176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D5A7A6-8ECE-D741-85E2-1C58375CD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500" y="471942"/>
            <a:ext cx="9536381" cy="370417"/>
          </a:xfrm>
        </p:spPr>
        <p:txBody>
          <a:bodyPr/>
          <a:lstStyle>
            <a:lvl1pPr>
              <a:defRPr sz="1600">
                <a:solidFill>
                  <a:srgbClr val="7030A0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5D9EA-F2F4-0B4C-9371-600C3D2A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05" y="172350"/>
            <a:ext cx="9534576" cy="472017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3D8EEDB-8C26-C842-BF8D-7F118D507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8175" y="1326404"/>
            <a:ext cx="5082116" cy="4724773"/>
          </a:xfrm>
        </p:spPr>
        <p:txBody>
          <a:bodyPr>
            <a:normAutofit/>
          </a:bodyPr>
          <a:lstStyle>
            <a:lvl1pPr>
              <a:defRPr sz="1867" b="1">
                <a:solidFill>
                  <a:srgbClr val="2D2D2D"/>
                </a:solidFill>
              </a:defRPr>
            </a:lvl1pPr>
            <a:lvl2pPr>
              <a:buClr>
                <a:srgbClr val="7030A0"/>
              </a:buClr>
              <a:defRPr sz="1867">
                <a:solidFill>
                  <a:srgbClr val="2D2D2D"/>
                </a:solidFill>
              </a:defRPr>
            </a:lvl2pPr>
            <a:lvl3pPr>
              <a:buClr>
                <a:srgbClr val="7030A0"/>
              </a:buClr>
              <a:defRPr sz="1867">
                <a:solidFill>
                  <a:srgbClr val="2D2D2D"/>
                </a:solidFill>
              </a:defRPr>
            </a:lvl3pPr>
            <a:lvl4pPr>
              <a:buClr>
                <a:srgbClr val="7030A0"/>
              </a:buClr>
              <a:defRPr sz="1867">
                <a:solidFill>
                  <a:srgbClr val="2D2D2D"/>
                </a:solidFill>
              </a:defRPr>
            </a:lvl4pPr>
            <a:lvl5pPr>
              <a:buClr>
                <a:srgbClr val="7030A0"/>
              </a:buClr>
              <a:defRPr sz="1867">
                <a:solidFill>
                  <a:srgbClr val="2D2D2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E57D717-E10B-1041-9BFF-352CD5539F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4D256E1-6175-564C-84B1-DAACBA84ED3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14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ED6DE-5718-4EAF-A354-BE487BDE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9A5CCB-68B6-4A9B-A28C-4164B1505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6A9E-9203-405E-BBAE-CF0F8031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695758-2E4C-4D72-864B-16C854E4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CDD16F-2873-401B-AD3B-82B97F9E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7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F0A19-A06B-4882-8A68-4DEDFB7D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4E9875-4B4A-4A49-8E13-D8AC1ED96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41A92-D980-4BCC-9548-19C4F4CE7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1BC97C-BD2F-4DD8-9603-D77EA96E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1C0BA5-C51A-4755-8158-2FB4C9E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89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BFABB-6AF5-4542-A428-FE367C3D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A86C73-AF48-4E2F-80C7-0BF8EE2A1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5EDC96-9641-4661-B95D-989B41904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A39FD0-8272-4F5F-9796-B667EEBD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DCCF22-15A6-4C95-9DB7-0AC2A7A9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D2A8F3-870F-4848-BB01-BD95C7DD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7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DB6B8-3CCC-429A-9E74-28A5F50BB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F0F0F1-E43C-41A0-B429-34C67DCE4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B7D808-4B39-4C63-9BAA-B1E0762F0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A3850B-6276-483E-B2A9-FA62BF4C0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95EEC2-0D25-4088-ACE3-703E9A5D3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30F9D4F-4A6D-41EE-95CF-8F0BA825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3B115A0-3010-485E-83CD-4BFAAAAD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7942D68-A245-4DD9-B444-BFC12611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33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849FE-FBC0-4B29-BA2D-E0F97320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87C7AB5-9F87-4DE7-9460-DF2FE631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EFD2FA7-D11A-469D-BEF9-ED5037B8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F67002-E62F-4F1D-A3E1-8D8850A7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6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46E7DC-73CB-4A19-A160-555916AB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7C07B26-6CD7-4D65-A41E-62ED170C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2DB957-FC84-4121-830B-B4903C65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8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16F19-2933-4DC5-BAF3-DC03D0C8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3DC5AB-0F6B-406F-80B6-AD84D5639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3C7715-D71A-4B7A-A053-B6764CEC2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E6E7CE-65C9-4168-8567-D8B263C6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46624B5-B139-4DD7-84E3-9BA25062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032FCB-C330-4F25-9E39-4C7A949F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27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F760A-AF06-4525-9EAD-2283105B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DECCB28-45B7-4165-A9C3-16129FE35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7AFCC3-B29A-4593-85B6-793F986F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6A32E8-3BE1-4498-9046-8E15E446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3936FA-A893-4739-AA23-B6E51EDC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52EAB5-A50F-4621-ABB4-30053232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58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3051912-1E97-44DC-82B0-FD43BD14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A68A45-9048-476C-84C2-76CC310A0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FD3756-AA43-496A-BAF7-A05F6F77B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4F1F4-6489-445F-8B4B-06A1D0F193B0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D1983C-E119-4A70-A261-6D28729D0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8BFA72-BBDA-47E0-A5B9-5582C0FD2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7D2D1-A873-4213-A685-506C6737C48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51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B4924-5240-4669-9BAC-3D5E8D339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368909-8726-4CBE-989F-347B574A3E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D9A7397-97D9-4890-BA83-8080DCF21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6725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AEA3A7-442A-487E-8CBC-A4E74778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693" y="-97759"/>
            <a:ext cx="1883827" cy="4877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38E579-4540-4CFE-B076-213CE3737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1" y="2075538"/>
            <a:ext cx="3916086" cy="375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52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9EB5E7C-A107-4190-A5F8-802A0DF02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9" y="485775"/>
            <a:ext cx="9920981" cy="6302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0207E2D-BF25-4555-87CF-91549CD28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477" y="0"/>
            <a:ext cx="18859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8229586-E1A7-44CE-A864-9B81C27F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8" y="0"/>
            <a:ext cx="9305925" cy="68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3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8229586-E1A7-44CE-A864-9B81C27F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8" y="0"/>
            <a:ext cx="9305925" cy="68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F80629-0D06-584F-8B9D-F013DED1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05" y="172350"/>
            <a:ext cx="5270382" cy="670009"/>
          </a:xfrm>
        </p:spPr>
        <p:txBody>
          <a:bodyPr>
            <a:noAutofit/>
          </a:bodyPr>
          <a:lstStyle/>
          <a:p>
            <a:r>
              <a:rPr lang="en-GB" sz="1400" b="1" dirty="0"/>
              <a:t>London, December 2019: </a:t>
            </a:r>
            <a:br>
              <a:rPr lang="en-GB" sz="2400" b="1" dirty="0"/>
            </a:br>
            <a:r>
              <a:rPr lang="en-GB" sz="3200" b="1" dirty="0">
                <a:latin typeface="+mn-lt"/>
              </a:rPr>
              <a:t>Collaboration at work!</a:t>
            </a:r>
            <a:endParaRPr lang="en-US" sz="2400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1829E-37A8-2642-836F-D9A833073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48875"/>
            <a:ext cx="5876927" cy="5772600"/>
          </a:xfrm>
        </p:spPr>
        <p:txBody>
          <a:bodyPr>
            <a:normAutofit/>
          </a:bodyPr>
          <a:lstStyle/>
          <a:p>
            <a:r>
              <a:rPr lang="nl-NL" sz="1800" b="0" dirty="0"/>
              <a:t>STM </a:t>
            </a:r>
            <a:r>
              <a:rPr lang="nl-NL" sz="1800" b="0" dirty="0" err="1"/>
              <a:t>Future</a:t>
            </a:r>
            <a:r>
              <a:rPr lang="nl-NL" sz="1800" b="0" dirty="0"/>
              <a:t> Lab Brainstorm Meeting at The </a:t>
            </a:r>
            <a:r>
              <a:rPr lang="nl-NL" sz="1800" b="0" dirty="0" err="1"/>
              <a:t>Stables</a:t>
            </a:r>
            <a:endParaRPr lang="nl-NL" sz="1800" b="0" dirty="0"/>
          </a:p>
          <a:p>
            <a:r>
              <a:rPr lang="nl-NL" sz="1800" b="0" dirty="0"/>
              <a:t>Using </a:t>
            </a:r>
            <a:r>
              <a:rPr lang="nl-NL" sz="1800" b="0" dirty="0" err="1"/>
              <a:t>the</a:t>
            </a:r>
            <a:r>
              <a:rPr lang="nl-NL" sz="1800" b="0" dirty="0"/>
              <a:t> Delphi Method for Technology </a:t>
            </a:r>
            <a:r>
              <a:rPr lang="nl-NL" sz="1800" b="0" dirty="0" err="1"/>
              <a:t>Forecasting</a:t>
            </a:r>
            <a:endParaRPr lang="nl-NL" sz="1800" b="0" dirty="0"/>
          </a:p>
          <a:p>
            <a:r>
              <a:rPr lang="nl-NL" sz="1800" b="0" dirty="0" err="1"/>
              <a:t>This</a:t>
            </a:r>
            <a:r>
              <a:rPr lang="nl-NL" sz="1800" b="0" dirty="0"/>
              <a:t> </a:t>
            </a:r>
            <a:r>
              <a:rPr lang="nl-NL" sz="1800" b="0" dirty="0" err="1"/>
              <a:t>year</a:t>
            </a:r>
            <a:r>
              <a:rPr lang="nl-NL" sz="1800" b="0" dirty="0"/>
              <a:t>: 28 </a:t>
            </a:r>
            <a:r>
              <a:rPr lang="nl-NL" sz="1800" b="0" dirty="0" err="1"/>
              <a:t>participants</a:t>
            </a:r>
            <a:r>
              <a:rPr lang="nl-NL" sz="1800" b="0" dirty="0"/>
              <a:t> </a:t>
            </a:r>
            <a:r>
              <a:rPr lang="nl-NL" sz="1800" b="0" dirty="0" err="1"/>
              <a:t>from</a:t>
            </a:r>
            <a:r>
              <a:rPr lang="nl-NL" sz="1800" b="0" dirty="0"/>
              <a:t> STM member </a:t>
            </a:r>
            <a:r>
              <a:rPr lang="nl-NL" sz="1800" b="0" dirty="0" err="1"/>
              <a:t>organisations</a:t>
            </a:r>
            <a:endParaRPr lang="nl-NL" sz="1800" b="0" dirty="0"/>
          </a:p>
          <a:p>
            <a:r>
              <a:rPr lang="nl-NL" sz="1800" b="0" dirty="0" err="1"/>
              <a:t>Mostly</a:t>
            </a:r>
            <a:r>
              <a:rPr lang="nl-NL" sz="1800" b="0" dirty="0"/>
              <a:t> senior </a:t>
            </a:r>
            <a:r>
              <a:rPr lang="nl-NL" sz="1800" b="0" dirty="0" err="1"/>
              <a:t>staff</a:t>
            </a:r>
            <a:r>
              <a:rPr lang="nl-NL" sz="1800" b="0" dirty="0"/>
              <a:t> in: </a:t>
            </a:r>
            <a:r>
              <a:rPr lang="nl-NL" sz="1800" b="0" dirty="0" err="1"/>
              <a:t>Innovations</a:t>
            </a:r>
            <a:r>
              <a:rPr lang="nl-NL" sz="1800" b="0" dirty="0"/>
              <a:t>, Technology, </a:t>
            </a:r>
          </a:p>
          <a:p>
            <a:pPr marL="0" indent="0">
              <a:buNone/>
            </a:pPr>
            <a:r>
              <a:rPr lang="nl-NL" sz="1800" b="0" dirty="0"/>
              <a:t>	</a:t>
            </a:r>
            <a:r>
              <a:rPr lang="nl-NL" sz="1800" b="0" dirty="0" err="1"/>
              <a:t>Strategy</a:t>
            </a:r>
            <a:r>
              <a:rPr lang="nl-NL" sz="1800" b="0" dirty="0"/>
              <a:t>, Business development, Platforms, IT</a:t>
            </a:r>
          </a:p>
          <a:p>
            <a:pPr lvl="1"/>
            <a:endParaRPr lang="nl-NL" dirty="0"/>
          </a:p>
          <a:p>
            <a:pPr marL="457200" lvl="1" indent="0">
              <a:buNone/>
            </a:pPr>
            <a:r>
              <a:rPr lang="nl-NL" sz="1400" u="sng" dirty="0"/>
              <a:t>Editing </a:t>
            </a:r>
            <a:r>
              <a:rPr lang="nl-NL" sz="1400" u="sng" dirty="0" err="1"/>
              <a:t>Committee</a:t>
            </a:r>
            <a:r>
              <a:rPr lang="nl-NL" sz="1400" u="sng" dirty="0"/>
              <a:t>:</a:t>
            </a:r>
          </a:p>
          <a:p>
            <a:pPr lvl="1"/>
            <a:r>
              <a:rPr lang="nl-NL" sz="1400" dirty="0"/>
              <a:t>IJsbrand Jan Aalbersberg (ELS)</a:t>
            </a:r>
          </a:p>
          <a:p>
            <a:pPr lvl="1"/>
            <a:r>
              <a:rPr lang="nl-NL" sz="1400" dirty="0"/>
              <a:t>Heather Staines (Knowledge </a:t>
            </a:r>
            <a:r>
              <a:rPr lang="nl-NL" sz="1400" dirty="0" err="1"/>
              <a:t>Futures</a:t>
            </a:r>
            <a:r>
              <a:rPr lang="nl-NL" sz="1400" dirty="0"/>
              <a:t>)</a:t>
            </a:r>
          </a:p>
          <a:p>
            <a:pPr lvl="1"/>
            <a:r>
              <a:rPr lang="nl-NL" sz="1400" dirty="0" err="1"/>
              <a:t>Reynold</a:t>
            </a:r>
            <a:r>
              <a:rPr lang="nl-NL" sz="1400" dirty="0"/>
              <a:t> Guida (IEEE)</a:t>
            </a:r>
          </a:p>
          <a:p>
            <a:pPr lvl="1"/>
            <a:r>
              <a:rPr lang="nl-NL" sz="1400" dirty="0"/>
              <a:t>Kent Anderson (</a:t>
            </a:r>
            <a:r>
              <a:rPr lang="nl-NL" sz="1400" dirty="0" err="1"/>
              <a:t>Caldera</a:t>
            </a:r>
            <a:r>
              <a:rPr lang="nl-NL" sz="1400" dirty="0"/>
              <a:t>)</a:t>
            </a:r>
          </a:p>
          <a:p>
            <a:pPr lvl="1"/>
            <a:r>
              <a:rPr lang="nl-NL" sz="1400" dirty="0"/>
              <a:t>Debbie Sweet (</a:t>
            </a:r>
            <a:r>
              <a:rPr lang="nl-NL" sz="1400" dirty="0" err="1"/>
              <a:t>Cell</a:t>
            </a:r>
            <a:r>
              <a:rPr lang="nl-NL" sz="1400" dirty="0"/>
              <a:t> Press)</a:t>
            </a:r>
          </a:p>
          <a:p>
            <a:pPr lvl="1"/>
            <a:r>
              <a:rPr lang="nl-NL" sz="1400" dirty="0"/>
              <a:t>Liz Marchant (Taylor &amp; Francis)</a:t>
            </a:r>
          </a:p>
          <a:p>
            <a:pPr lvl="1"/>
            <a:r>
              <a:rPr lang="nl-NL" sz="1400" dirty="0"/>
              <a:t>Sameer </a:t>
            </a:r>
            <a:r>
              <a:rPr lang="nl-NL" sz="1400" dirty="0" err="1"/>
              <a:t>Sharif</a:t>
            </a:r>
            <a:r>
              <a:rPr lang="nl-NL" sz="1400" dirty="0"/>
              <a:t> (</a:t>
            </a:r>
            <a:r>
              <a:rPr lang="nl-NL" sz="1400" dirty="0" err="1"/>
              <a:t>Impelsys</a:t>
            </a:r>
            <a:r>
              <a:rPr lang="nl-NL" sz="1400" dirty="0"/>
              <a:t>)</a:t>
            </a:r>
          </a:p>
          <a:p>
            <a:pPr lvl="1"/>
            <a:r>
              <a:rPr lang="nl-NL" sz="1400" dirty="0"/>
              <a:t>Eefke Smit (STM, Editor)</a:t>
            </a:r>
          </a:p>
          <a:p>
            <a:pPr lvl="1"/>
            <a:r>
              <a:rPr lang="nl-NL" sz="1400" dirty="0"/>
              <a:t>Matt McKay (STM, </a:t>
            </a:r>
            <a:r>
              <a:rPr lang="nl-NL" sz="1400" dirty="0" err="1"/>
              <a:t>infograph</a:t>
            </a:r>
            <a:r>
              <a:rPr lang="nl-NL" sz="1400" dirty="0"/>
              <a:t>)</a:t>
            </a:r>
          </a:p>
          <a:p>
            <a:pPr marL="457200" lvl="1" indent="0">
              <a:buNone/>
            </a:pPr>
            <a:endParaRPr lang="nl-NL" sz="1733" dirty="0"/>
          </a:p>
          <a:p>
            <a:r>
              <a:rPr lang="nl-NL" sz="1733" u="sng" dirty="0">
                <a:solidFill>
                  <a:srgbClr val="7030A0"/>
                </a:solidFill>
              </a:rPr>
              <a:t>Sponsors: IEEE, </a:t>
            </a:r>
            <a:r>
              <a:rPr lang="nl-NL" sz="1733" u="sng" dirty="0" err="1">
                <a:solidFill>
                  <a:srgbClr val="7030A0"/>
                </a:solidFill>
              </a:rPr>
              <a:t>SpringerNature</a:t>
            </a:r>
            <a:endParaRPr lang="nl-NL" sz="1733" u="sng" dirty="0">
              <a:solidFill>
                <a:srgbClr val="7030A0"/>
              </a:solidFill>
            </a:endParaRPr>
          </a:p>
          <a:p>
            <a:pPr lvl="1"/>
            <a:endParaRPr lang="nl-NL" sz="1467" dirty="0"/>
          </a:p>
          <a:p>
            <a:pPr lvl="1"/>
            <a:endParaRPr lang="nl-NL" sz="1467" dirty="0"/>
          </a:p>
          <a:p>
            <a:pPr lvl="1"/>
            <a:endParaRPr lang="nl-NL" sz="1467" dirty="0"/>
          </a:p>
          <a:p>
            <a:pPr lvl="1"/>
            <a:endParaRPr lang="en-US" sz="1467" dirty="0"/>
          </a:p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F1AD33D-2D05-244D-9490-7B8529123B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4D256E1-6175-564C-84B1-DAACBA84ED3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Afbeelding 2" descr="Afbeelding met persoon, binnen, kat, staand&#10;&#10;Automatisch gegenereerde beschrijving">
            <a:extLst>
              <a:ext uri="{FF2B5EF4-FFF2-40B4-BE49-F238E27FC236}">
                <a16:creationId xmlns:a16="http://schemas.microsoft.com/office/drawing/2014/main" id="{0FED1C09-08C2-4CB8-87DD-7C44D3CDC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22" b="9396"/>
          <a:stretch/>
        </p:blipFill>
        <p:spPr>
          <a:xfrm rot="10800000">
            <a:off x="4083096" y="3037163"/>
            <a:ext cx="7835480" cy="357779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6FBD27-0C75-4741-A96C-24F93A6B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27" y="203227"/>
            <a:ext cx="6041650" cy="27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5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38C6A-5925-487F-90E6-17C148A3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028" y="4511379"/>
            <a:ext cx="2716566" cy="2085975"/>
          </a:xfrm>
        </p:spPr>
        <p:txBody>
          <a:bodyPr>
            <a:normAutofit fontScale="90000"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creating</a:t>
            </a:r>
            <a:r>
              <a:rPr lang="nl-NL" dirty="0">
                <a:solidFill>
                  <a:srgbClr val="7030A0"/>
                </a:solidFill>
              </a:rPr>
              <a:t>……….a room full of views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C692A96-C080-4C33-AC11-C35E232EC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50" y="0"/>
            <a:ext cx="1885950" cy="485775"/>
          </a:xfrm>
          <a:prstGeom prst="rect">
            <a:avLst/>
          </a:prstGeom>
        </p:spPr>
      </p:pic>
      <p:pic>
        <p:nvPicPr>
          <p:cNvPr id="9" name="Afbeelding 8" descr="Afbeelding met zitten, wit&#10;&#10;Automatisch gegenereerde beschrijving">
            <a:extLst>
              <a:ext uri="{FF2B5EF4-FFF2-40B4-BE49-F238E27FC236}">
                <a16:creationId xmlns:a16="http://schemas.microsoft.com/office/drawing/2014/main" id="{3364562F-A7E3-47C2-B0C6-7083E218F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24862"/>
          <a:stretch/>
        </p:blipFill>
        <p:spPr>
          <a:xfrm rot="10800000">
            <a:off x="0" y="0"/>
            <a:ext cx="6599545" cy="3458091"/>
          </a:xfrm>
          <a:prstGeom prst="rect">
            <a:avLst/>
          </a:prstGeom>
        </p:spPr>
      </p:pic>
      <p:pic>
        <p:nvPicPr>
          <p:cNvPr id="19" name="Afbeelding 18" descr="Afbeelding met persoon, tafel, mensen, zitten&#10;&#10;Automatisch gegenereerde beschrijving">
            <a:extLst>
              <a:ext uri="{FF2B5EF4-FFF2-40B4-BE49-F238E27FC236}">
                <a16:creationId xmlns:a16="http://schemas.microsoft.com/office/drawing/2014/main" id="{F8EC743C-1CDA-4933-86CF-F055E4C71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3750" r="9167" b="8056"/>
          <a:stretch/>
        </p:blipFill>
        <p:spPr>
          <a:xfrm>
            <a:off x="8312381" y="4135685"/>
            <a:ext cx="3891679" cy="2711653"/>
          </a:xfrm>
          <a:prstGeom prst="rect">
            <a:avLst/>
          </a:prstGeom>
        </p:spPr>
      </p:pic>
      <p:pic>
        <p:nvPicPr>
          <p:cNvPr id="21" name="Afbeelding 20" descr="Afbeelding met tafel, man, computer, keuken&#10;&#10;Automatisch gegenereerde beschrijving">
            <a:extLst>
              <a:ext uri="{FF2B5EF4-FFF2-40B4-BE49-F238E27FC236}">
                <a16:creationId xmlns:a16="http://schemas.microsoft.com/office/drawing/2014/main" id="{3BEBCD86-69EE-4566-B805-F91D764FF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15726" r="2126" b="9414"/>
          <a:stretch/>
        </p:blipFill>
        <p:spPr>
          <a:xfrm rot="10800000">
            <a:off x="12060" y="3458092"/>
            <a:ext cx="4588411" cy="3265773"/>
          </a:xfrm>
          <a:prstGeom prst="rect">
            <a:avLst/>
          </a:prstGeom>
        </p:spPr>
      </p:pic>
      <p:pic>
        <p:nvPicPr>
          <p:cNvPr id="11" name="Afbeelding 10" descr="Afbeelding met wit, zitten, tafel, zwart&#10;&#10;Automatisch gegenereerde beschrijving">
            <a:extLst>
              <a:ext uri="{FF2B5EF4-FFF2-40B4-BE49-F238E27FC236}">
                <a16:creationId xmlns:a16="http://schemas.microsoft.com/office/drawing/2014/main" id="{134F8CBC-6921-4189-AA1C-B5B6918E0F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r="7417"/>
          <a:stretch/>
        </p:blipFill>
        <p:spPr>
          <a:xfrm rot="5400000">
            <a:off x="8614119" y="569868"/>
            <a:ext cx="3526926" cy="3604713"/>
          </a:xfrm>
          <a:prstGeom prst="rect">
            <a:avLst/>
          </a:prstGeom>
        </p:spPr>
      </p:pic>
      <p:pic>
        <p:nvPicPr>
          <p:cNvPr id="23" name="Afbeelding 22" descr="Afbeelding met persoon, tafel, zitten, vasthouden&#10;&#10;Automatisch gegenereerde beschrijving">
            <a:extLst>
              <a:ext uri="{FF2B5EF4-FFF2-40B4-BE49-F238E27FC236}">
                <a16:creationId xmlns:a16="http://schemas.microsoft.com/office/drawing/2014/main" id="{2DC0FCEB-0D5A-46D2-88B9-41469E3659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 b="20416"/>
          <a:stretch/>
        </p:blipFill>
        <p:spPr>
          <a:xfrm rot="10800000">
            <a:off x="4326912" y="2457857"/>
            <a:ext cx="5243392" cy="2000470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2F3FB128-D234-428A-8D56-7D16ED500233}"/>
              </a:ext>
            </a:extLst>
          </p:cNvPr>
          <p:cNvSpPr txBox="1">
            <a:spLocks/>
          </p:cNvSpPr>
          <p:nvPr/>
        </p:nvSpPr>
        <p:spPr>
          <a:xfrm>
            <a:off x="6695311" y="224755"/>
            <a:ext cx="1993182" cy="2085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dirty="0">
                <a:solidFill>
                  <a:srgbClr val="7030A0"/>
                </a:solidFill>
                <a:latin typeface="+mn-lt"/>
              </a:rPr>
              <a:t>Using </a:t>
            </a:r>
            <a:r>
              <a:rPr lang="nl-NL" sz="2800" b="1" dirty="0" err="1">
                <a:solidFill>
                  <a:srgbClr val="7030A0"/>
                </a:solidFill>
                <a:latin typeface="+mn-lt"/>
              </a:rPr>
              <a:t>the</a:t>
            </a:r>
            <a:r>
              <a:rPr lang="nl-NL" sz="28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nl-NL" sz="2800" b="1">
                <a:solidFill>
                  <a:srgbClr val="7030A0"/>
                </a:solidFill>
                <a:latin typeface="+mn-lt"/>
              </a:rPr>
              <a:t>Delphi Method….</a:t>
            </a:r>
            <a:endParaRPr lang="en-GB" sz="28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94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58B75C5-75DA-48C3-8B7C-8891DCD50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50" y="0"/>
            <a:ext cx="1885950" cy="4857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D1D5E94-3893-4E8E-8B42-2AC8D5396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06"/>
          <a:stretch/>
        </p:blipFill>
        <p:spPr>
          <a:xfrm>
            <a:off x="1660273" y="0"/>
            <a:ext cx="864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9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327278C-9F1A-4BB8-92EE-C597DAA9F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861" y="64170"/>
            <a:ext cx="1883827" cy="4877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CB07F9-B7AA-4128-B324-E62ED9CF3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" y="742950"/>
            <a:ext cx="12162126" cy="56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8DFA661-526D-473F-BDE2-06FBE78D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50" y="0"/>
            <a:ext cx="1885950" cy="4857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094D309-90A2-42F0-A59C-3F7D03D79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03" y="0"/>
            <a:ext cx="9431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7EE1A49-C3A8-4F4F-B908-1D4A56DBD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35" y="1113007"/>
            <a:ext cx="11701530" cy="56211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F6FE41-70BF-48BE-BEC6-27DCBDCA8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811" y="0"/>
            <a:ext cx="1883827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2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B02D394-8DF8-4581-8F66-2580025E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42" y="392290"/>
            <a:ext cx="9114136" cy="646570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B1B3A5-D675-478A-84A1-4F08A40C8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477" y="0"/>
            <a:ext cx="18859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132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1B53F2B11EC244A0B2CA3437CA6E28" ma:contentTypeVersion="10" ma:contentTypeDescription="Een nieuw document maken." ma:contentTypeScope="" ma:versionID="a0cdb3ad72f8a0fb49c4a09568e19d03">
  <xsd:schema xmlns:xsd="http://www.w3.org/2001/XMLSchema" xmlns:xs="http://www.w3.org/2001/XMLSchema" xmlns:p="http://schemas.microsoft.com/office/2006/metadata/properties" xmlns:ns3="908d55d2-6242-4ecb-b31c-08ef9d4529f1" targetNamespace="http://schemas.microsoft.com/office/2006/metadata/properties" ma:root="true" ma:fieldsID="f9fe3d2b99eb524a8585133518c0639e" ns3:_="">
    <xsd:import namespace="908d55d2-6242-4ecb-b31c-08ef9d4529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d55d2-6242-4ecb-b31c-08ef9d452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127C1B-08F2-417D-89DB-1D2D720821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8d55d2-6242-4ecb-b31c-08ef9d452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185488-BD24-448D-A448-A9CA63BDF056}">
  <ds:schemaRefs>
    <ds:schemaRef ds:uri="http://schemas.microsoft.com/office/2006/metadata/properties"/>
    <ds:schemaRef ds:uri="908d55d2-6242-4ecb-b31c-08ef9d4529f1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A12609-3466-4759-8AB6-3992049EC5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51</Words>
  <Application>Microsoft Office PowerPoint</Application>
  <PresentationFormat>Breedbeeld</PresentationFormat>
  <Paragraphs>25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London, December 2019:  Collaboration at work!</vt:lpstr>
      <vt:lpstr>creating……….a room full of views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Eefke Smit</dc:creator>
  <cp:lastModifiedBy>Eefke Smit</cp:lastModifiedBy>
  <cp:revision>2</cp:revision>
  <dcterms:created xsi:type="dcterms:W3CDTF">2020-04-24T14:33:40Z</dcterms:created>
  <dcterms:modified xsi:type="dcterms:W3CDTF">2020-04-29T08:32:17Z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0x010100D71B53F2B11EC244A0B2CA3437CA6E28</vt:lpwstr>
  </property>
</Properties>
</file>